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810000"/>
            <a:ext cx="4114800" cy="1371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priyanka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P s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Assistant professor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Dept. of repertory</a:t>
            </a:r>
          </a:p>
          <a:p>
            <a:pPr algn="l">
              <a:spcBef>
                <a:spcPts val="0"/>
              </a:spcBef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skhmc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001000" cy="144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CASE TAKING- Dr. BOGER C M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INSTRUCTIONS ON CASE TAKING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 smtClean="0">
                <a:latin typeface="Calibri" pitchFamily="34" charset="0"/>
              </a:rPr>
              <a:t>Physician must observe closely the facial expression manner, mode of action, habits and all external manifestations. This gives the key to the whole case without asking a single question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Physician can build up the mental process of patient by the mode of thinking and voluntary ideas of patient.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Exciting cause often lying dormant for years is an important part of symptom picture. Patient express disease as a unit and not  by scattered symptoms here and there.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sz="2400" dirty="0" smtClean="0">
                <a:latin typeface="Calibri" pitchFamily="34" charset="0"/>
              </a:rPr>
              <a:t>Let the patient to tell his own story  to get  the spirit of the clinical symptom picture.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 smtClean="0">
                <a:latin typeface="Calibri" pitchFamily="34" charset="0"/>
              </a:rPr>
              <a:t>Mental State- Irritability, Sadness or fear are the ruling factors.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 smtClean="0">
                <a:latin typeface="Calibri" pitchFamily="34" charset="0"/>
              </a:rPr>
              <a:t>Description on sensations- Burning, Cramping, Cutting etc…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 smtClean="0">
                <a:latin typeface="Calibri" pitchFamily="34" charset="0"/>
              </a:rPr>
              <a:t>Objective aspect or expressions of sickness- Includes facial expressions, Demeanor, Nervous excitability, Sensibility, Restlessness or Torpor, State of Secretions, Abnormal Coloring etc..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 smtClean="0">
                <a:latin typeface="Calibri" pitchFamily="34" charset="0"/>
              </a:rPr>
              <a:t>Parts affected must be determined , which brings the investigation in touch with diagnosis.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 smtClean="0">
                <a:latin typeface="Calibri" pitchFamily="34" charset="0"/>
              </a:rPr>
              <a:t>Particular symptoms which are peculiar, strange, or bizarre may appear in any sphere. Look into the features which is prominent as individual morbid expressions.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218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CASE TAKING- Dr. BOGER C M</vt:lpstr>
      <vt:lpstr>INSTRUCTIONS ON CASE TAKING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TAKING- Dr. BOGER C M</dc:title>
  <dc:creator>New</dc:creator>
  <cp:lastModifiedBy>New</cp:lastModifiedBy>
  <cp:revision>4</cp:revision>
  <dcterms:created xsi:type="dcterms:W3CDTF">2006-08-16T00:00:00Z</dcterms:created>
  <dcterms:modified xsi:type="dcterms:W3CDTF">2020-04-30T06:15:02Z</dcterms:modified>
</cp:coreProperties>
</file>